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6" d="100"/>
          <a:sy n="116" d="100"/>
        </p:scale>
        <p:origin x="-390"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3"/>
            <a:ext cx="9144000" cy="2387600"/>
          </a:xfrm>
        </p:spPr>
        <p:txBody>
          <a:bodyPr anchor="b"/>
          <a:lstStyle>
            <a:lvl1pPr algn="ctr">
              <a:defRPr sz="6000"/>
            </a:lvl1pPr>
          </a:lstStyle>
          <a:p>
            <a:r>
              <a:rPr lang="lt-LT" smtClean="0"/>
              <a:t>Spustelėję redag. ruoš. pavad. stilių</a:t>
            </a:r>
            <a:endParaRPr lang="lt-LT"/>
          </a:p>
        </p:txBody>
      </p:sp>
      <p:sp>
        <p:nvSpPr>
          <p:cNvPr id="3" name="Antrinis pavadinima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smtClean="0"/>
              <a:t>Spustelėkite norėdami redaguoti šablono paantraštės stilių</a:t>
            </a:r>
            <a:endParaRPr lang="lt-LT"/>
          </a:p>
        </p:txBody>
      </p:sp>
      <p:sp>
        <p:nvSpPr>
          <p:cNvPr id="4" name="Datos vietos rezervavimo ženklas 3"/>
          <p:cNvSpPr>
            <a:spLocks noGrp="1"/>
          </p:cNvSpPr>
          <p:nvPr>
            <p:ph type="dt" sz="half" idx="10"/>
          </p:nvPr>
        </p:nvSpPr>
        <p:spPr/>
        <p:txBody>
          <a:bodyPr/>
          <a:lstStyle/>
          <a:p>
            <a:fld id="{DC312F08-512A-4CBA-B07C-3B5FB6ACDE9C}" type="datetimeFigureOut">
              <a:rPr lang="lt-LT" smtClean="0"/>
              <a:pPr/>
              <a:t>2020.12.08</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A8AE1EE7-1445-4224-8321-CADF47F7E987}" type="slidenum">
              <a:rPr lang="lt-LT" smtClean="0"/>
              <a:pPr/>
              <a:t>‹#›</a:t>
            </a:fld>
            <a:endParaRPr lang="lt-LT"/>
          </a:p>
        </p:txBody>
      </p:sp>
    </p:spTree>
    <p:extLst>
      <p:ext uri="{BB962C8B-B14F-4D97-AF65-F5344CB8AC3E}">
        <p14:creationId xmlns:p14="http://schemas.microsoft.com/office/powerpoint/2010/main" xmlns="" val="452169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4" name="Datos vietos rezervavimo ženklas 3"/>
          <p:cNvSpPr>
            <a:spLocks noGrp="1"/>
          </p:cNvSpPr>
          <p:nvPr>
            <p:ph type="dt" sz="half" idx="10"/>
          </p:nvPr>
        </p:nvSpPr>
        <p:spPr/>
        <p:txBody>
          <a:bodyPr/>
          <a:lstStyle/>
          <a:p>
            <a:fld id="{DC312F08-512A-4CBA-B07C-3B5FB6ACDE9C}" type="datetimeFigureOut">
              <a:rPr lang="lt-LT" smtClean="0"/>
              <a:pPr/>
              <a:t>2020.12.08</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A8AE1EE7-1445-4224-8321-CADF47F7E987}" type="slidenum">
              <a:rPr lang="lt-LT" smtClean="0"/>
              <a:pPr/>
              <a:t>‹#›</a:t>
            </a:fld>
            <a:endParaRPr lang="lt-LT"/>
          </a:p>
        </p:txBody>
      </p:sp>
    </p:spTree>
    <p:extLst>
      <p:ext uri="{BB962C8B-B14F-4D97-AF65-F5344CB8AC3E}">
        <p14:creationId xmlns:p14="http://schemas.microsoft.com/office/powerpoint/2010/main" xmlns="" val="3524587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724900" y="365125"/>
            <a:ext cx="2628900" cy="5811838"/>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838200" y="365125"/>
            <a:ext cx="7734300" cy="5811838"/>
          </a:xfrm>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4" name="Datos vietos rezervavimo ženklas 3"/>
          <p:cNvSpPr>
            <a:spLocks noGrp="1"/>
          </p:cNvSpPr>
          <p:nvPr>
            <p:ph type="dt" sz="half" idx="10"/>
          </p:nvPr>
        </p:nvSpPr>
        <p:spPr/>
        <p:txBody>
          <a:bodyPr/>
          <a:lstStyle/>
          <a:p>
            <a:fld id="{DC312F08-512A-4CBA-B07C-3B5FB6ACDE9C}" type="datetimeFigureOut">
              <a:rPr lang="lt-LT" smtClean="0"/>
              <a:pPr/>
              <a:t>2020.12.08</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A8AE1EE7-1445-4224-8321-CADF47F7E987}" type="slidenum">
              <a:rPr lang="lt-LT" smtClean="0"/>
              <a:pPr/>
              <a:t>‹#›</a:t>
            </a:fld>
            <a:endParaRPr lang="lt-LT"/>
          </a:p>
        </p:txBody>
      </p:sp>
    </p:spTree>
    <p:extLst>
      <p:ext uri="{BB962C8B-B14F-4D97-AF65-F5344CB8AC3E}">
        <p14:creationId xmlns:p14="http://schemas.microsoft.com/office/powerpoint/2010/main" xmlns="" val="3150941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4" name="Datos vietos rezervavimo ženklas 3"/>
          <p:cNvSpPr>
            <a:spLocks noGrp="1"/>
          </p:cNvSpPr>
          <p:nvPr>
            <p:ph type="dt" sz="half" idx="10"/>
          </p:nvPr>
        </p:nvSpPr>
        <p:spPr/>
        <p:txBody>
          <a:bodyPr/>
          <a:lstStyle/>
          <a:p>
            <a:fld id="{DC312F08-512A-4CBA-B07C-3B5FB6ACDE9C}" type="datetimeFigureOut">
              <a:rPr lang="lt-LT" smtClean="0"/>
              <a:pPr/>
              <a:t>2020.12.08</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A8AE1EE7-1445-4224-8321-CADF47F7E987}" type="slidenum">
              <a:rPr lang="lt-LT" smtClean="0"/>
              <a:pPr/>
              <a:t>‹#›</a:t>
            </a:fld>
            <a:endParaRPr lang="lt-LT"/>
          </a:p>
        </p:txBody>
      </p:sp>
    </p:spTree>
    <p:extLst>
      <p:ext uri="{BB962C8B-B14F-4D97-AF65-F5344CB8AC3E}">
        <p14:creationId xmlns:p14="http://schemas.microsoft.com/office/powerpoint/2010/main" xmlns="" val="3319537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1850" y="1709738"/>
            <a:ext cx="10515600" cy="2852737"/>
          </a:xfrm>
        </p:spPr>
        <p:txBody>
          <a:bodyPr anchor="b"/>
          <a:lstStyle>
            <a:lvl1pPr>
              <a:defRPr sz="6000"/>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smtClean="0"/>
              <a:t>Redaguoti šablono teksto stilius</a:t>
            </a:r>
          </a:p>
        </p:txBody>
      </p:sp>
      <p:sp>
        <p:nvSpPr>
          <p:cNvPr id="4" name="Datos vietos rezervavimo ženklas 3"/>
          <p:cNvSpPr>
            <a:spLocks noGrp="1"/>
          </p:cNvSpPr>
          <p:nvPr>
            <p:ph type="dt" sz="half" idx="10"/>
          </p:nvPr>
        </p:nvSpPr>
        <p:spPr/>
        <p:txBody>
          <a:bodyPr/>
          <a:lstStyle/>
          <a:p>
            <a:fld id="{DC312F08-512A-4CBA-B07C-3B5FB6ACDE9C}" type="datetimeFigureOut">
              <a:rPr lang="lt-LT" smtClean="0"/>
              <a:pPr/>
              <a:t>2020.12.08</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A8AE1EE7-1445-4224-8321-CADF47F7E987}" type="slidenum">
              <a:rPr lang="lt-LT" smtClean="0"/>
              <a:pPr/>
              <a:t>‹#›</a:t>
            </a:fld>
            <a:endParaRPr lang="lt-LT"/>
          </a:p>
        </p:txBody>
      </p:sp>
    </p:spTree>
    <p:extLst>
      <p:ext uri="{BB962C8B-B14F-4D97-AF65-F5344CB8AC3E}">
        <p14:creationId xmlns:p14="http://schemas.microsoft.com/office/powerpoint/2010/main" xmlns="" val="3529517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838200" y="1825625"/>
            <a:ext cx="5181600" cy="435133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4" name="Turinio vietos rezervavimo ženklas 3"/>
          <p:cNvSpPr>
            <a:spLocks noGrp="1"/>
          </p:cNvSpPr>
          <p:nvPr>
            <p:ph sz="half" idx="2"/>
          </p:nvPr>
        </p:nvSpPr>
        <p:spPr>
          <a:xfrm>
            <a:off x="6172200" y="1825625"/>
            <a:ext cx="5181600" cy="435133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5" name="Datos vietos rezervavimo ženklas 4"/>
          <p:cNvSpPr>
            <a:spLocks noGrp="1"/>
          </p:cNvSpPr>
          <p:nvPr>
            <p:ph type="dt" sz="half" idx="10"/>
          </p:nvPr>
        </p:nvSpPr>
        <p:spPr/>
        <p:txBody>
          <a:bodyPr/>
          <a:lstStyle/>
          <a:p>
            <a:fld id="{DC312F08-512A-4CBA-B07C-3B5FB6ACDE9C}" type="datetimeFigureOut">
              <a:rPr lang="lt-LT" smtClean="0"/>
              <a:pPr/>
              <a:t>2020.12.08</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A8AE1EE7-1445-4224-8321-CADF47F7E987}" type="slidenum">
              <a:rPr lang="lt-LT" smtClean="0"/>
              <a:pPr/>
              <a:t>‹#›</a:t>
            </a:fld>
            <a:endParaRPr lang="lt-LT"/>
          </a:p>
        </p:txBody>
      </p:sp>
    </p:spTree>
    <p:extLst>
      <p:ext uri="{BB962C8B-B14F-4D97-AF65-F5344CB8AC3E}">
        <p14:creationId xmlns:p14="http://schemas.microsoft.com/office/powerpoint/2010/main" xmlns="" val="131130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365125"/>
            <a:ext cx="10515600" cy="1325563"/>
          </a:xfrm>
        </p:spPr>
        <p:txBody>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4" name="Turinio vietos rezervavimo ženklas 3"/>
          <p:cNvSpPr>
            <a:spLocks noGrp="1"/>
          </p:cNvSpPr>
          <p:nvPr>
            <p:ph sz="half" idx="2"/>
          </p:nvPr>
        </p:nvSpPr>
        <p:spPr>
          <a:xfrm>
            <a:off x="839788" y="2505075"/>
            <a:ext cx="5157787" cy="368458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5" name="Teksto vietos rezervavimo ženkla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6" name="Turinio vietos rezervavimo ženklas 5"/>
          <p:cNvSpPr>
            <a:spLocks noGrp="1"/>
          </p:cNvSpPr>
          <p:nvPr>
            <p:ph sz="quarter" idx="4"/>
          </p:nvPr>
        </p:nvSpPr>
        <p:spPr>
          <a:xfrm>
            <a:off x="6172200" y="2505075"/>
            <a:ext cx="5183188" cy="368458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7" name="Datos vietos rezervavimo ženklas 6"/>
          <p:cNvSpPr>
            <a:spLocks noGrp="1"/>
          </p:cNvSpPr>
          <p:nvPr>
            <p:ph type="dt" sz="half" idx="10"/>
          </p:nvPr>
        </p:nvSpPr>
        <p:spPr/>
        <p:txBody>
          <a:bodyPr/>
          <a:lstStyle/>
          <a:p>
            <a:fld id="{DC312F08-512A-4CBA-B07C-3B5FB6ACDE9C}" type="datetimeFigureOut">
              <a:rPr lang="lt-LT" smtClean="0"/>
              <a:pPr/>
              <a:t>2020.12.08</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A8AE1EE7-1445-4224-8321-CADF47F7E987}" type="slidenum">
              <a:rPr lang="lt-LT" smtClean="0"/>
              <a:pPr/>
              <a:t>‹#›</a:t>
            </a:fld>
            <a:endParaRPr lang="lt-LT"/>
          </a:p>
        </p:txBody>
      </p:sp>
    </p:spTree>
    <p:extLst>
      <p:ext uri="{BB962C8B-B14F-4D97-AF65-F5344CB8AC3E}">
        <p14:creationId xmlns:p14="http://schemas.microsoft.com/office/powerpoint/2010/main" xmlns="" val="759273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fld id="{DC312F08-512A-4CBA-B07C-3B5FB6ACDE9C}" type="datetimeFigureOut">
              <a:rPr lang="lt-LT" smtClean="0"/>
              <a:pPr/>
              <a:t>2020.12.08</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A8AE1EE7-1445-4224-8321-CADF47F7E987}" type="slidenum">
              <a:rPr lang="lt-LT" smtClean="0"/>
              <a:pPr/>
              <a:t>‹#›</a:t>
            </a:fld>
            <a:endParaRPr lang="lt-LT"/>
          </a:p>
        </p:txBody>
      </p:sp>
    </p:spTree>
    <p:extLst>
      <p:ext uri="{BB962C8B-B14F-4D97-AF65-F5344CB8AC3E}">
        <p14:creationId xmlns:p14="http://schemas.microsoft.com/office/powerpoint/2010/main" xmlns="" val="1200808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DC312F08-512A-4CBA-B07C-3B5FB6ACDE9C}" type="datetimeFigureOut">
              <a:rPr lang="lt-LT" smtClean="0"/>
              <a:pPr/>
              <a:t>2020.12.08</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A8AE1EE7-1445-4224-8321-CADF47F7E987}" type="slidenum">
              <a:rPr lang="lt-LT" smtClean="0"/>
              <a:pPr/>
              <a:t>‹#›</a:t>
            </a:fld>
            <a:endParaRPr lang="lt-LT"/>
          </a:p>
        </p:txBody>
      </p:sp>
    </p:spTree>
    <p:extLst>
      <p:ext uri="{BB962C8B-B14F-4D97-AF65-F5344CB8AC3E}">
        <p14:creationId xmlns:p14="http://schemas.microsoft.com/office/powerpoint/2010/main" xmlns="" val="4292201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Turinio vietos rezervavimo ženkla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Redaguoti šablono teksto stilius</a:t>
            </a:r>
          </a:p>
        </p:txBody>
      </p:sp>
      <p:sp>
        <p:nvSpPr>
          <p:cNvPr id="5" name="Datos vietos rezervavimo ženklas 4"/>
          <p:cNvSpPr>
            <a:spLocks noGrp="1"/>
          </p:cNvSpPr>
          <p:nvPr>
            <p:ph type="dt" sz="half" idx="10"/>
          </p:nvPr>
        </p:nvSpPr>
        <p:spPr/>
        <p:txBody>
          <a:bodyPr/>
          <a:lstStyle/>
          <a:p>
            <a:fld id="{DC312F08-512A-4CBA-B07C-3B5FB6ACDE9C}" type="datetimeFigureOut">
              <a:rPr lang="lt-LT" smtClean="0"/>
              <a:pPr/>
              <a:t>2020.12.08</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A8AE1EE7-1445-4224-8321-CADF47F7E987}" type="slidenum">
              <a:rPr lang="lt-LT" smtClean="0"/>
              <a:pPr/>
              <a:t>‹#›</a:t>
            </a:fld>
            <a:endParaRPr lang="lt-LT"/>
          </a:p>
        </p:txBody>
      </p:sp>
    </p:spTree>
    <p:extLst>
      <p:ext uri="{BB962C8B-B14F-4D97-AF65-F5344CB8AC3E}">
        <p14:creationId xmlns:p14="http://schemas.microsoft.com/office/powerpoint/2010/main" xmlns="" val="1895505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Redaguoti šablono teksto stilius</a:t>
            </a:r>
          </a:p>
        </p:txBody>
      </p:sp>
      <p:sp>
        <p:nvSpPr>
          <p:cNvPr id="5" name="Datos vietos rezervavimo ženklas 4"/>
          <p:cNvSpPr>
            <a:spLocks noGrp="1"/>
          </p:cNvSpPr>
          <p:nvPr>
            <p:ph type="dt" sz="half" idx="10"/>
          </p:nvPr>
        </p:nvSpPr>
        <p:spPr/>
        <p:txBody>
          <a:bodyPr/>
          <a:lstStyle/>
          <a:p>
            <a:fld id="{DC312F08-512A-4CBA-B07C-3B5FB6ACDE9C}" type="datetimeFigureOut">
              <a:rPr lang="lt-LT" smtClean="0"/>
              <a:pPr/>
              <a:t>2020.12.08</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A8AE1EE7-1445-4224-8321-CADF47F7E987}" type="slidenum">
              <a:rPr lang="lt-LT" smtClean="0"/>
              <a:pPr/>
              <a:t>‹#›</a:t>
            </a:fld>
            <a:endParaRPr lang="lt-LT"/>
          </a:p>
        </p:txBody>
      </p:sp>
    </p:spTree>
    <p:extLst>
      <p:ext uri="{BB962C8B-B14F-4D97-AF65-F5344CB8AC3E}">
        <p14:creationId xmlns:p14="http://schemas.microsoft.com/office/powerpoint/2010/main" xmlns="" val="2488722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4" name="Datos vietos rezervavimo ženkla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312F08-512A-4CBA-B07C-3B5FB6ACDE9C}" type="datetimeFigureOut">
              <a:rPr lang="lt-LT" smtClean="0"/>
              <a:pPr/>
              <a:t>2020.12.08</a:t>
            </a:fld>
            <a:endParaRPr lang="lt-LT"/>
          </a:p>
        </p:txBody>
      </p:sp>
      <p:sp>
        <p:nvSpPr>
          <p:cNvPr id="5" name="Poraštės vietos rezervavimo ženkla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AE1EE7-1445-4224-8321-CADF47F7E987}" type="slidenum">
              <a:rPr lang="lt-LT" smtClean="0"/>
              <a:pPr/>
              <a:t>‹#›</a:t>
            </a:fld>
            <a:endParaRPr lang="lt-LT"/>
          </a:p>
        </p:txBody>
      </p:sp>
    </p:spTree>
    <p:extLst>
      <p:ext uri="{BB962C8B-B14F-4D97-AF65-F5344CB8AC3E}">
        <p14:creationId xmlns:p14="http://schemas.microsoft.com/office/powerpoint/2010/main" xmlns="" val="1633976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4434" y="862149"/>
            <a:ext cx="10746377" cy="4893647"/>
          </a:xfrm>
          <a:prstGeom prst="rect">
            <a:avLst/>
          </a:prstGeom>
          <a:noFill/>
        </p:spPr>
        <p:txBody>
          <a:bodyPr wrap="square" rtlCol="0">
            <a:spAutoFit/>
          </a:bodyPr>
          <a:lstStyle/>
          <a:p>
            <a:pPr algn="ctr"/>
            <a:r>
              <a:rPr lang="lt-LT" sz="2400" dirty="0" smtClean="0"/>
              <a:t>STEAM veikla „Dulksna, lietus, lietutis“</a:t>
            </a:r>
          </a:p>
          <a:p>
            <a:pPr algn="ctr"/>
            <a:endParaRPr lang="lt-LT" sz="2400" dirty="0" smtClean="0"/>
          </a:p>
          <a:p>
            <a:pPr algn="just"/>
            <a:r>
              <a:rPr lang="lt-LT" sz="2400" dirty="0"/>
              <a:t>	</a:t>
            </a:r>
            <a:r>
              <a:rPr lang="lt-LT" sz="2400" dirty="0" smtClean="0"/>
              <a:t>„Boružėlių“ gr. vaikai (2-4 m.) visą savaitę stebėjo orus. Vaikai mąstė, ar gali grupėje „padaryti“ lietų. </a:t>
            </a:r>
          </a:p>
          <a:p>
            <a:pPr algn="just"/>
            <a:r>
              <a:rPr lang="lt-LT" sz="2400" dirty="0"/>
              <a:t>	</a:t>
            </a:r>
            <a:r>
              <a:rPr lang="lt-LT" sz="2400" dirty="0" smtClean="0"/>
              <a:t>Auklėtoja atnešė dubenį vandens, mažą ir didelę kempines, purkštuvą. Vaikai sušlapino didelę ir mažą kempines, jas spaudė ir stebėjo koks kiekis vandens iš jų išbėga. Jie pastebėjo, kad didesnė kempinė sugeria daugiau vandens, todėl gaunasi „gausesnis lietus“. Papurškus su purkštuku gaunasi dulksna. Vaikai stebėjo orus, lygino su grupėje atliktais bandymais.</a:t>
            </a:r>
          </a:p>
          <a:p>
            <a:pPr algn="just"/>
            <a:r>
              <a:rPr lang="lt-LT" sz="2400" dirty="0"/>
              <a:t>	</a:t>
            </a:r>
            <a:r>
              <a:rPr lang="lt-LT" sz="2400" dirty="0" smtClean="0"/>
              <a:t>Išvada: vaikai nusprendė, kad iš mažos kempinės gaunasi mažas lietutis, o iš didelės- didelis. </a:t>
            </a:r>
          </a:p>
          <a:p>
            <a:pPr algn="just"/>
            <a:endParaRPr lang="lt-LT" sz="2400" dirty="0"/>
          </a:p>
          <a:p>
            <a:pPr algn="just"/>
            <a:r>
              <a:rPr lang="lt-LT" sz="2400" dirty="0" smtClean="0"/>
              <a:t>					Armonda Avižienė</a:t>
            </a:r>
            <a:endParaRPr lang="lt-LT" sz="2400" dirty="0"/>
          </a:p>
        </p:txBody>
      </p:sp>
    </p:spTree>
    <p:extLst>
      <p:ext uri="{BB962C8B-B14F-4D97-AF65-F5344CB8AC3E}">
        <p14:creationId xmlns:p14="http://schemas.microsoft.com/office/powerpoint/2010/main" xmlns="" val="2663558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aveikslėlis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70042" y="432163"/>
            <a:ext cx="4546690" cy="6062253"/>
          </a:xfrm>
          <a:prstGeom prst="rect">
            <a:avLst/>
          </a:prstGeom>
        </p:spPr>
      </p:pic>
      <p:pic>
        <p:nvPicPr>
          <p:cNvPr id="4" name="Paveikslėlis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430327" y="432163"/>
            <a:ext cx="4550630" cy="6064431"/>
          </a:xfrm>
          <a:prstGeom prst="rect">
            <a:avLst/>
          </a:prstGeom>
        </p:spPr>
      </p:pic>
    </p:spTree>
    <p:extLst>
      <p:ext uri="{BB962C8B-B14F-4D97-AF65-F5344CB8AC3E}">
        <p14:creationId xmlns:p14="http://schemas.microsoft.com/office/powerpoint/2010/main" xmlns="" val="567729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aveikslėlis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22812" y="261459"/>
            <a:ext cx="4745660" cy="6324086"/>
          </a:xfrm>
          <a:prstGeom prst="rect">
            <a:avLst/>
          </a:prstGeom>
        </p:spPr>
      </p:pic>
      <p:pic>
        <p:nvPicPr>
          <p:cNvPr id="3" name="Paveikslėlis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426926" y="245778"/>
            <a:ext cx="4742769" cy="6320486"/>
          </a:xfrm>
          <a:prstGeom prst="rect">
            <a:avLst/>
          </a:prstGeom>
        </p:spPr>
      </p:pic>
    </p:spTree>
    <p:extLst>
      <p:ext uri="{BB962C8B-B14F-4D97-AF65-F5344CB8AC3E}">
        <p14:creationId xmlns:p14="http://schemas.microsoft.com/office/powerpoint/2010/main" xmlns="" val="47674677"/>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9</Words>
  <Application>Microsoft Office PowerPoint</Application>
  <PresentationFormat>Pasirinktinai</PresentationFormat>
  <Paragraphs>7</Paragraphs>
  <Slides>3</Slides>
  <Notes>0</Notes>
  <HiddenSlides>0</HiddenSlides>
  <MMClips>0</MMClips>
  <ScaleCrop>false</ScaleCrop>
  <HeadingPairs>
    <vt:vector size="4" baseType="variant">
      <vt:variant>
        <vt:lpstr>Tema</vt:lpstr>
      </vt:variant>
      <vt:variant>
        <vt:i4>1</vt:i4>
      </vt:variant>
      <vt:variant>
        <vt:lpstr>Skaidrių pavadinimai</vt:lpstr>
      </vt:variant>
      <vt:variant>
        <vt:i4>3</vt:i4>
      </vt:variant>
    </vt:vector>
  </HeadingPairs>
  <TitlesOfParts>
    <vt:vector size="4" baseType="lpstr">
      <vt:lpstr>„Office“ tema</vt:lpstr>
      <vt:lpstr>Skaidrė 1</vt:lpstr>
      <vt:lpstr>Skaidrė 2</vt:lpstr>
      <vt:lpstr>Skaidrė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pateiktis</dc:title>
  <dc:creator>User</dc:creator>
  <cp:lastModifiedBy>Vartotojas</cp:lastModifiedBy>
  <cp:revision>2</cp:revision>
  <dcterms:created xsi:type="dcterms:W3CDTF">2020-12-07T19:53:45Z</dcterms:created>
  <dcterms:modified xsi:type="dcterms:W3CDTF">2020-12-08T06:07:29Z</dcterms:modified>
</cp:coreProperties>
</file>